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31725C-9B3C-495C-ADE2-D6944809E46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B7C9B4-35C0-4783-9AC7-AABA55B44F84}">
      <dgm:prSet phldrT="[Text]"/>
      <dgm:spPr/>
      <dgm:t>
        <a:bodyPr/>
        <a:lstStyle/>
        <a:p>
          <a:r>
            <a:rPr lang="en-US" dirty="0" smtClean="0"/>
            <a:t>-</a:t>
          </a:r>
          <a:endParaRPr lang="en-US" dirty="0"/>
        </a:p>
      </dgm:t>
    </dgm:pt>
    <dgm:pt modelId="{7C390328-7DEE-4FA6-BA11-24CD4044CF15}" type="parTrans" cxnId="{E2B4ECEC-2423-429B-9B1C-A613263EB533}">
      <dgm:prSet/>
      <dgm:spPr/>
      <dgm:t>
        <a:bodyPr/>
        <a:lstStyle/>
        <a:p>
          <a:endParaRPr lang="en-US"/>
        </a:p>
      </dgm:t>
    </dgm:pt>
    <dgm:pt modelId="{3720ECCB-0EA1-4600-9129-BBD0251041C3}" type="sibTrans" cxnId="{E2B4ECEC-2423-429B-9B1C-A613263EB533}">
      <dgm:prSet/>
      <dgm:spPr/>
      <dgm:t>
        <a:bodyPr/>
        <a:lstStyle/>
        <a:p>
          <a:endParaRPr lang="en-US"/>
        </a:p>
      </dgm:t>
    </dgm:pt>
    <dgm:pt modelId="{615AFBFA-23DC-4476-A234-203578FBA50C}">
      <dgm:prSet phldrT="[Text]"/>
      <dgm:spPr/>
      <dgm:t>
        <a:bodyPr/>
        <a:lstStyle/>
        <a:p>
          <a:r>
            <a:rPr lang="en-US" dirty="0" smtClean="0"/>
            <a:t>-</a:t>
          </a:r>
          <a:endParaRPr lang="en-US" dirty="0"/>
        </a:p>
      </dgm:t>
    </dgm:pt>
    <dgm:pt modelId="{86BC8240-3F05-48B9-88AE-F21A98A0A7D4}" type="parTrans" cxnId="{59D6D54F-AE4B-49B8-885D-30030042846B}">
      <dgm:prSet/>
      <dgm:spPr/>
      <dgm:t>
        <a:bodyPr/>
        <a:lstStyle/>
        <a:p>
          <a:endParaRPr lang="en-US"/>
        </a:p>
      </dgm:t>
    </dgm:pt>
    <dgm:pt modelId="{622B9C85-3D43-4267-ADC5-B128E29EA5E3}" type="sibTrans" cxnId="{59D6D54F-AE4B-49B8-885D-30030042846B}">
      <dgm:prSet/>
      <dgm:spPr/>
      <dgm:t>
        <a:bodyPr/>
        <a:lstStyle/>
        <a:p>
          <a:endParaRPr lang="en-US"/>
        </a:p>
      </dgm:t>
    </dgm:pt>
    <dgm:pt modelId="{74423F5E-C2E6-4111-876F-F985B6EA0C98}">
      <dgm:prSet phldrT="[Text]"/>
      <dgm:spPr/>
      <dgm:t>
        <a:bodyPr/>
        <a:lstStyle/>
        <a:p>
          <a:r>
            <a:rPr lang="en-US" dirty="0" smtClean="0"/>
            <a:t>-</a:t>
          </a:r>
          <a:endParaRPr lang="en-US" dirty="0"/>
        </a:p>
      </dgm:t>
    </dgm:pt>
    <dgm:pt modelId="{DDE7CBDC-0D73-4A20-8398-1CCEA248B558}" type="parTrans" cxnId="{0B0A230E-6CBA-4A7F-B83E-9E9583725721}">
      <dgm:prSet/>
      <dgm:spPr/>
      <dgm:t>
        <a:bodyPr/>
        <a:lstStyle/>
        <a:p>
          <a:endParaRPr lang="en-US"/>
        </a:p>
      </dgm:t>
    </dgm:pt>
    <dgm:pt modelId="{DB8D68F6-7A07-4055-84EB-05874837D1E3}" type="sibTrans" cxnId="{0B0A230E-6CBA-4A7F-B83E-9E9583725721}">
      <dgm:prSet/>
      <dgm:spPr/>
      <dgm:t>
        <a:bodyPr/>
        <a:lstStyle/>
        <a:p>
          <a:endParaRPr lang="en-US"/>
        </a:p>
      </dgm:t>
    </dgm:pt>
    <dgm:pt modelId="{4CEA6989-CFFA-42E1-9C80-6DE60CBB6B2B}">
      <dgm:prSet phldrT="[Text]"/>
      <dgm:spPr/>
      <dgm:t>
        <a:bodyPr/>
        <a:lstStyle/>
        <a:p>
          <a:r>
            <a:rPr lang="en-US" dirty="0" smtClean="0"/>
            <a:t>-</a:t>
          </a:r>
          <a:endParaRPr lang="en-US" dirty="0"/>
        </a:p>
      </dgm:t>
    </dgm:pt>
    <dgm:pt modelId="{C53A5D11-B359-4E04-8845-5CE5A293FDA9}" type="parTrans" cxnId="{E91D1723-4003-4710-91F0-BC024BCA74EE}">
      <dgm:prSet/>
      <dgm:spPr/>
      <dgm:t>
        <a:bodyPr/>
        <a:lstStyle/>
        <a:p>
          <a:endParaRPr lang="en-US"/>
        </a:p>
      </dgm:t>
    </dgm:pt>
    <dgm:pt modelId="{416C2CBB-378E-4A7D-B924-50D7E48729B7}" type="sibTrans" cxnId="{E91D1723-4003-4710-91F0-BC024BCA74EE}">
      <dgm:prSet/>
      <dgm:spPr/>
      <dgm:t>
        <a:bodyPr/>
        <a:lstStyle/>
        <a:p>
          <a:endParaRPr lang="en-US"/>
        </a:p>
      </dgm:t>
    </dgm:pt>
    <dgm:pt modelId="{40668716-3A70-4850-9295-ECF7717DB84B}">
      <dgm:prSet phldrT="[Text]"/>
      <dgm:spPr/>
      <dgm:t>
        <a:bodyPr/>
        <a:lstStyle/>
        <a:p>
          <a:r>
            <a:rPr lang="en-US" dirty="0" smtClean="0"/>
            <a:t>-</a:t>
          </a:r>
          <a:endParaRPr lang="en-US" dirty="0"/>
        </a:p>
      </dgm:t>
    </dgm:pt>
    <dgm:pt modelId="{C76204A6-ABDE-44D2-9958-09BC7B570B26}" type="parTrans" cxnId="{1A771F5E-7174-4CF8-A900-DD2CA87CD37C}">
      <dgm:prSet/>
      <dgm:spPr/>
      <dgm:t>
        <a:bodyPr/>
        <a:lstStyle/>
        <a:p>
          <a:endParaRPr lang="en-US"/>
        </a:p>
      </dgm:t>
    </dgm:pt>
    <dgm:pt modelId="{4F91A95D-F7ED-4EBD-AD66-5DBFFC0BE2EF}" type="sibTrans" cxnId="{1A771F5E-7174-4CF8-A900-DD2CA87CD37C}">
      <dgm:prSet/>
      <dgm:spPr/>
      <dgm:t>
        <a:bodyPr/>
        <a:lstStyle/>
        <a:p>
          <a:endParaRPr lang="en-US"/>
        </a:p>
      </dgm:t>
    </dgm:pt>
    <dgm:pt modelId="{827EC3FE-C63B-44E0-8FE0-5A00441368D5}">
      <dgm:prSet phldrT="[Text]"/>
      <dgm:spPr/>
      <dgm:t>
        <a:bodyPr/>
        <a:lstStyle/>
        <a:p>
          <a:r>
            <a:rPr lang="en-US" dirty="0" smtClean="0"/>
            <a:t>-</a:t>
          </a:r>
          <a:endParaRPr lang="en-US" dirty="0"/>
        </a:p>
      </dgm:t>
    </dgm:pt>
    <dgm:pt modelId="{16656A76-3BE3-42D3-903C-4779EECAADC1}" type="parTrans" cxnId="{DCB9B092-618D-40A2-87CC-AA4A8FC5DCBC}">
      <dgm:prSet/>
      <dgm:spPr/>
      <dgm:t>
        <a:bodyPr/>
        <a:lstStyle/>
        <a:p>
          <a:endParaRPr lang="en-US"/>
        </a:p>
      </dgm:t>
    </dgm:pt>
    <dgm:pt modelId="{ED7BE72F-C053-46E0-B2AD-2F8D03E758A1}" type="sibTrans" cxnId="{DCB9B092-618D-40A2-87CC-AA4A8FC5DCBC}">
      <dgm:prSet/>
      <dgm:spPr/>
      <dgm:t>
        <a:bodyPr/>
        <a:lstStyle/>
        <a:p>
          <a:endParaRPr lang="en-US"/>
        </a:p>
      </dgm:t>
    </dgm:pt>
    <dgm:pt modelId="{10E67564-A731-4036-9F53-00210BB9724B}">
      <dgm:prSet/>
      <dgm:spPr/>
      <dgm:t>
        <a:bodyPr/>
        <a:lstStyle/>
        <a:p>
          <a:r>
            <a:rPr lang="en-US" dirty="0" err="1" smtClean="0"/>
            <a:t>Persepsi</a:t>
          </a:r>
          <a:endParaRPr lang="en-US" dirty="0"/>
        </a:p>
      </dgm:t>
    </dgm:pt>
    <dgm:pt modelId="{52BC0CCF-CA7C-47D0-A7B4-FD377517C8C4}" type="parTrans" cxnId="{CAFB7521-C2E6-4C33-B577-6B6B28BE01D9}">
      <dgm:prSet/>
      <dgm:spPr/>
      <dgm:t>
        <a:bodyPr/>
        <a:lstStyle/>
        <a:p>
          <a:endParaRPr lang="en-US"/>
        </a:p>
      </dgm:t>
    </dgm:pt>
    <dgm:pt modelId="{F79055AD-C913-4699-90A4-2B8CB1340DD5}" type="sibTrans" cxnId="{CAFB7521-C2E6-4C33-B577-6B6B28BE01D9}">
      <dgm:prSet/>
      <dgm:spPr/>
      <dgm:t>
        <a:bodyPr/>
        <a:lstStyle/>
        <a:p>
          <a:endParaRPr lang="en-US"/>
        </a:p>
      </dgm:t>
    </dgm:pt>
    <dgm:pt modelId="{32B881FD-F4E7-4179-9985-82C5EA363C90}">
      <dgm:prSet/>
      <dgm:spPr/>
      <dgm:t>
        <a:bodyPr/>
        <a:lstStyle/>
        <a:p>
          <a:r>
            <a:rPr lang="en-US" dirty="0" err="1" smtClean="0"/>
            <a:t>Pengetahuan</a:t>
          </a:r>
          <a:endParaRPr lang="en-US" dirty="0"/>
        </a:p>
      </dgm:t>
    </dgm:pt>
    <dgm:pt modelId="{08B758CF-85E4-4785-9A0F-5F39401EB25A}" type="parTrans" cxnId="{216A3D3B-7D19-47F1-B8D0-91E1EBD40266}">
      <dgm:prSet/>
      <dgm:spPr/>
    </dgm:pt>
    <dgm:pt modelId="{48EDD093-4019-4C03-8721-1C1A3353740D}" type="sibTrans" cxnId="{216A3D3B-7D19-47F1-B8D0-91E1EBD40266}">
      <dgm:prSet/>
      <dgm:spPr/>
    </dgm:pt>
    <dgm:pt modelId="{8E20E311-1E6D-4675-88E3-E2B78406F9B8}">
      <dgm:prSet/>
      <dgm:spPr/>
      <dgm:t>
        <a:bodyPr/>
        <a:lstStyle/>
        <a:p>
          <a:r>
            <a:rPr lang="en-US" dirty="0" err="1" smtClean="0"/>
            <a:t>Pengertian</a:t>
          </a:r>
          <a:endParaRPr lang="en-US" dirty="0"/>
        </a:p>
      </dgm:t>
    </dgm:pt>
    <dgm:pt modelId="{2FF617BE-D541-41B8-ABAA-7B38065844D3}" type="parTrans" cxnId="{1CC53C22-1581-48C7-A879-F108DB8A0E99}">
      <dgm:prSet/>
      <dgm:spPr/>
    </dgm:pt>
    <dgm:pt modelId="{E952B62F-474D-43D1-B635-2FB1A7FB2C9C}" type="sibTrans" cxnId="{1CC53C22-1581-48C7-A879-F108DB8A0E99}">
      <dgm:prSet/>
      <dgm:spPr/>
    </dgm:pt>
    <dgm:pt modelId="{06AC3C44-1558-46F8-B786-399217397C04}">
      <dgm:prSet/>
      <dgm:spPr/>
      <dgm:t>
        <a:bodyPr/>
        <a:lstStyle/>
        <a:p>
          <a:r>
            <a:rPr lang="en-US" dirty="0" err="1" smtClean="0"/>
            <a:t>Analisis</a:t>
          </a:r>
          <a:endParaRPr lang="en-US" dirty="0"/>
        </a:p>
      </dgm:t>
    </dgm:pt>
    <dgm:pt modelId="{5AB21824-E0E6-4884-A129-5D3C3F7DBD14}" type="parTrans" cxnId="{AC8933BF-8BC2-417B-823F-75074A28EC5A}">
      <dgm:prSet/>
      <dgm:spPr/>
    </dgm:pt>
    <dgm:pt modelId="{16C13375-38E6-4EC1-96B0-B9CFF575C4A6}" type="sibTrans" cxnId="{AC8933BF-8BC2-417B-823F-75074A28EC5A}">
      <dgm:prSet/>
      <dgm:spPr/>
    </dgm:pt>
    <dgm:pt modelId="{568511C4-E6DE-48DF-9DEB-0FE3EB02ED6E}">
      <dgm:prSet/>
      <dgm:spPr/>
      <dgm:t>
        <a:bodyPr/>
        <a:lstStyle/>
        <a:p>
          <a:r>
            <a:rPr lang="en-US" dirty="0" err="1" smtClean="0"/>
            <a:t>Penilaian</a:t>
          </a:r>
          <a:endParaRPr lang="en-US" dirty="0"/>
        </a:p>
      </dgm:t>
    </dgm:pt>
    <dgm:pt modelId="{97F5B1EF-DCEA-471C-884D-1995816A03F7}" type="parTrans" cxnId="{480402C6-B1DF-44D6-8273-CF77DF795DF6}">
      <dgm:prSet/>
      <dgm:spPr/>
    </dgm:pt>
    <dgm:pt modelId="{0D9F87D7-CAD6-4D16-A127-1C1385466834}" type="sibTrans" cxnId="{480402C6-B1DF-44D6-8273-CF77DF795DF6}">
      <dgm:prSet/>
      <dgm:spPr/>
    </dgm:pt>
    <dgm:pt modelId="{7AB79DBF-9536-4456-8729-308D9A797061}">
      <dgm:prSet/>
      <dgm:spPr/>
      <dgm:t>
        <a:bodyPr/>
        <a:lstStyle/>
        <a:p>
          <a:r>
            <a:rPr lang="en-US" dirty="0" err="1" smtClean="0"/>
            <a:t>Apresiasi</a:t>
          </a:r>
          <a:endParaRPr lang="en-US" dirty="0"/>
        </a:p>
      </dgm:t>
    </dgm:pt>
    <dgm:pt modelId="{B1D04545-CC39-47AA-8B36-DE52B87FB834}" type="parTrans" cxnId="{3ABD3F13-77CF-4C96-B9FB-77CBF8775AFB}">
      <dgm:prSet/>
      <dgm:spPr/>
    </dgm:pt>
    <dgm:pt modelId="{D2E6D181-30A4-421D-A036-1674858772C7}" type="sibTrans" cxnId="{3ABD3F13-77CF-4C96-B9FB-77CBF8775AFB}">
      <dgm:prSet/>
      <dgm:spPr/>
    </dgm:pt>
    <dgm:pt modelId="{A4FA0683-EB95-4374-B093-5089C813A724}" type="pres">
      <dgm:prSet presAssocID="{CB31725C-9B3C-495C-ADE2-D6944809E462}" presName="linearFlow" presStyleCnt="0">
        <dgm:presLayoutVars>
          <dgm:dir/>
          <dgm:animLvl val="lvl"/>
          <dgm:resizeHandles val="exact"/>
        </dgm:presLayoutVars>
      </dgm:prSet>
      <dgm:spPr/>
    </dgm:pt>
    <dgm:pt modelId="{926FA830-089C-4731-8C11-F1D3B3DDE5EB}" type="pres">
      <dgm:prSet presAssocID="{63B7C9B4-35C0-4783-9AC7-AABA55B44F84}" presName="composite" presStyleCnt="0"/>
      <dgm:spPr/>
    </dgm:pt>
    <dgm:pt modelId="{ACB27637-5957-4CF5-A911-187E8AA3030D}" type="pres">
      <dgm:prSet presAssocID="{63B7C9B4-35C0-4783-9AC7-AABA55B44F84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409BE1-2D1E-44F5-B785-51742AD8E214}" type="pres">
      <dgm:prSet presAssocID="{63B7C9B4-35C0-4783-9AC7-AABA55B44F84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1C84CA-1136-4253-8C72-DE8204FBCD5B}" type="pres">
      <dgm:prSet presAssocID="{3720ECCB-0EA1-4600-9129-BBD0251041C3}" presName="sp" presStyleCnt="0"/>
      <dgm:spPr/>
    </dgm:pt>
    <dgm:pt modelId="{57A760DA-A35A-47DE-A70E-253594333ED1}" type="pres">
      <dgm:prSet presAssocID="{615AFBFA-23DC-4476-A234-203578FBA50C}" presName="composite" presStyleCnt="0"/>
      <dgm:spPr/>
    </dgm:pt>
    <dgm:pt modelId="{537137E9-5D81-4B16-9E48-A7B7C6C2BFF2}" type="pres">
      <dgm:prSet presAssocID="{615AFBFA-23DC-4476-A234-203578FBA50C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66A9C1F6-38D3-45C1-9984-EC93CD5055E6}" type="pres">
      <dgm:prSet presAssocID="{615AFBFA-23DC-4476-A234-203578FBA50C}" presName="descendantText" presStyleLbl="alignAcc1" presStyleIdx="1" presStyleCnt="6">
        <dgm:presLayoutVars>
          <dgm:bulletEnabled val="1"/>
        </dgm:presLayoutVars>
      </dgm:prSet>
      <dgm:spPr/>
    </dgm:pt>
    <dgm:pt modelId="{67990229-0ED6-46F3-9A76-A0F2E2B4E55B}" type="pres">
      <dgm:prSet presAssocID="{622B9C85-3D43-4267-ADC5-B128E29EA5E3}" presName="sp" presStyleCnt="0"/>
      <dgm:spPr/>
    </dgm:pt>
    <dgm:pt modelId="{73838F2C-5AEA-42D6-98DC-157BFAE1B84F}" type="pres">
      <dgm:prSet presAssocID="{74423F5E-C2E6-4111-876F-F985B6EA0C98}" presName="composite" presStyleCnt="0"/>
      <dgm:spPr/>
    </dgm:pt>
    <dgm:pt modelId="{B76DEDD3-C65A-42D4-9D3E-D1C779F66B8B}" type="pres">
      <dgm:prSet presAssocID="{74423F5E-C2E6-4111-876F-F985B6EA0C98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46CDD9A6-1B1C-40ED-9EC9-98BE7C3C4FC4}" type="pres">
      <dgm:prSet presAssocID="{74423F5E-C2E6-4111-876F-F985B6EA0C98}" presName="descendantText" presStyleLbl="alignAcc1" presStyleIdx="2" presStyleCnt="6">
        <dgm:presLayoutVars>
          <dgm:bulletEnabled val="1"/>
        </dgm:presLayoutVars>
      </dgm:prSet>
      <dgm:spPr/>
    </dgm:pt>
    <dgm:pt modelId="{922ED462-3596-451E-B68B-C8FEC887E7D5}" type="pres">
      <dgm:prSet presAssocID="{DB8D68F6-7A07-4055-84EB-05874837D1E3}" presName="sp" presStyleCnt="0"/>
      <dgm:spPr/>
    </dgm:pt>
    <dgm:pt modelId="{536ED879-3A19-4C70-AE2D-6AE34FCB39F3}" type="pres">
      <dgm:prSet presAssocID="{4CEA6989-CFFA-42E1-9C80-6DE60CBB6B2B}" presName="composite" presStyleCnt="0"/>
      <dgm:spPr/>
    </dgm:pt>
    <dgm:pt modelId="{ECBEC8A6-0717-42C9-B99A-00916A7EA40A}" type="pres">
      <dgm:prSet presAssocID="{4CEA6989-CFFA-42E1-9C80-6DE60CBB6B2B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6409B3BB-9C77-4199-A72C-B423B506EE98}" type="pres">
      <dgm:prSet presAssocID="{4CEA6989-CFFA-42E1-9C80-6DE60CBB6B2B}" presName="descendantText" presStyleLbl="alignAcc1" presStyleIdx="3" presStyleCnt="6">
        <dgm:presLayoutVars>
          <dgm:bulletEnabled val="1"/>
        </dgm:presLayoutVars>
      </dgm:prSet>
      <dgm:spPr/>
    </dgm:pt>
    <dgm:pt modelId="{BADDFBBF-7519-439C-80D4-B9A007A2BC6D}" type="pres">
      <dgm:prSet presAssocID="{416C2CBB-378E-4A7D-B924-50D7E48729B7}" presName="sp" presStyleCnt="0"/>
      <dgm:spPr/>
    </dgm:pt>
    <dgm:pt modelId="{F6C26275-53DC-4069-8AA4-3E5A0623B12E}" type="pres">
      <dgm:prSet presAssocID="{40668716-3A70-4850-9295-ECF7717DB84B}" presName="composite" presStyleCnt="0"/>
      <dgm:spPr/>
    </dgm:pt>
    <dgm:pt modelId="{97ABB896-E733-4EBC-BA88-403EF66EB17E}" type="pres">
      <dgm:prSet presAssocID="{40668716-3A70-4850-9295-ECF7717DB84B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9B141226-E868-46C7-8DDB-229FB270208C}" type="pres">
      <dgm:prSet presAssocID="{40668716-3A70-4850-9295-ECF7717DB84B}" presName="descendantText" presStyleLbl="alignAcc1" presStyleIdx="4" presStyleCnt="6">
        <dgm:presLayoutVars>
          <dgm:bulletEnabled val="1"/>
        </dgm:presLayoutVars>
      </dgm:prSet>
      <dgm:spPr/>
    </dgm:pt>
    <dgm:pt modelId="{D0119127-D80B-4535-815A-7C6A4322396A}" type="pres">
      <dgm:prSet presAssocID="{4F91A95D-F7ED-4EBD-AD66-5DBFFC0BE2EF}" presName="sp" presStyleCnt="0"/>
      <dgm:spPr/>
    </dgm:pt>
    <dgm:pt modelId="{C2B57285-3CBA-4235-A160-6267712FB646}" type="pres">
      <dgm:prSet presAssocID="{827EC3FE-C63B-44E0-8FE0-5A00441368D5}" presName="composite" presStyleCnt="0"/>
      <dgm:spPr/>
    </dgm:pt>
    <dgm:pt modelId="{33D3B38D-D7F9-4458-8C22-0C20A996BAC2}" type="pres">
      <dgm:prSet presAssocID="{827EC3FE-C63B-44E0-8FE0-5A00441368D5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A8D615A8-AA7F-438B-B555-1C6EC3499456}" type="pres">
      <dgm:prSet presAssocID="{827EC3FE-C63B-44E0-8FE0-5A00441368D5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D9D2C1F9-AFED-42F2-A280-9C50E9087CCD}" type="presOf" srcId="{06AC3C44-1558-46F8-B786-399217397C04}" destId="{6409B3BB-9C77-4199-A72C-B423B506EE98}" srcOrd="0" destOrd="0" presId="urn:microsoft.com/office/officeart/2005/8/layout/chevron2"/>
    <dgm:cxn modelId="{0B915D3C-E3E0-4304-B17A-900119DEC62C}" type="presOf" srcId="{4CEA6989-CFFA-42E1-9C80-6DE60CBB6B2B}" destId="{ECBEC8A6-0717-42C9-B99A-00916A7EA40A}" srcOrd="0" destOrd="0" presId="urn:microsoft.com/office/officeart/2005/8/layout/chevron2"/>
    <dgm:cxn modelId="{C4C4DE63-D4CD-42D3-91E0-C6330A981075}" type="presOf" srcId="{63B7C9B4-35C0-4783-9AC7-AABA55B44F84}" destId="{ACB27637-5957-4CF5-A911-187E8AA3030D}" srcOrd="0" destOrd="0" presId="urn:microsoft.com/office/officeart/2005/8/layout/chevron2"/>
    <dgm:cxn modelId="{E91D1723-4003-4710-91F0-BC024BCA74EE}" srcId="{CB31725C-9B3C-495C-ADE2-D6944809E462}" destId="{4CEA6989-CFFA-42E1-9C80-6DE60CBB6B2B}" srcOrd="3" destOrd="0" parTransId="{C53A5D11-B359-4E04-8845-5CE5A293FDA9}" sibTransId="{416C2CBB-378E-4A7D-B924-50D7E48729B7}"/>
    <dgm:cxn modelId="{61F5AE0D-CE37-452F-A006-3E774BEFA580}" type="presOf" srcId="{32B881FD-F4E7-4179-9985-82C5EA363C90}" destId="{66A9C1F6-38D3-45C1-9984-EC93CD5055E6}" srcOrd="0" destOrd="0" presId="urn:microsoft.com/office/officeart/2005/8/layout/chevron2"/>
    <dgm:cxn modelId="{480402C6-B1DF-44D6-8273-CF77DF795DF6}" srcId="{40668716-3A70-4850-9295-ECF7717DB84B}" destId="{568511C4-E6DE-48DF-9DEB-0FE3EB02ED6E}" srcOrd="0" destOrd="0" parTransId="{97F5B1EF-DCEA-471C-884D-1995816A03F7}" sibTransId="{0D9F87D7-CAD6-4D16-A127-1C1385466834}"/>
    <dgm:cxn modelId="{1F3A33FE-3A88-496A-B134-516FDA7F7E62}" type="presOf" srcId="{8E20E311-1E6D-4675-88E3-E2B78406F9B8}" destId="{46CDD9A6-1B1C-40ED-9EC9-98BE7C3C4FC4}" srcOrd="0" destOrd="0" presId="urn:microsoft.com/office/officeart/2005/8/layout/chevron2"/>
    <dgm:cxn modelId="{CFDBAA74-0274-476B-AF86-9DCF0236DAE9}" type="presOf" srcId="{40668716-3A70-4850-9295-ECF7717DB84B}" destId="{97ABB896-E733-4EBC-BA88-403EF66EB17E}" srcOrd="0" destOrd="0" presId="urn:microsoft.com/office/officeart/2005/8/layout/chevron2"/>
    <dgm:cxn modelId="{1A771F5E-7174-4CF8-A900-DD2CA87CD37C}" srcId="{CB31725C-9B3C-495C-ADE2-D6944809E462}" destId="{40668716-3A70-4850-9295-ECF7717DB84B}" srcOrd="4" destOrd="0" parTransId="{C76204A6-ABDE-44D2-9958-09BC7B570B26}" sibTransId="{4F91A95D-F7ED-4EBD-AD66-5DBFFC0BE2EF}"/>
    <dgm:cxn modelId="{B53FFE55-F25C-4035-AE63-39ABAC583DBF}" type="presOf" srcId="{10E67564-A731-4036-9F53-00210BB9724B}" destId="{84409BE1-2D1E-44F5-B785-51742AD8E214}" srcOrd="0" destOrd="0" presId="urn:microsoft.com/office/officeart/2005/8/layout/chevron2"/>
    <dgm:cxn modelId="{7C5DD43A-5835-4195-A41F-80B85FF47326}" type="presOf" srcId="{827EC3FE-C63B-44E0-8FE0-5A00441368D5}" destId="{33D3B38D-D7F9-4458-8C22-0C20A996BAC2}" srcOrd="0" destOrd="0" presId="urn:microsoft.com/office/officeart/2005/8/layout/chevron2"/>
    <dgm:cxn modelId="{F452EDDA-E156-4414-B4B3-E17E265157AE}" type="presOf" srcId="{7AB79DBF-9536-4456-8729-308D9A797061}" destId="{A8D615A8-AA7F-438B-B555-1C6EC3499456}" srcOrd="0" destOrd="0" presId="urn:microsoft.com/office/officeart/2005/8/layout/chevron2"/>
    <dgm:cxn modelId="{AC8933BF-8BC2-417B-823F-75074A28EC5A}" srcId="{4CEA6989-CFFA-42E1-9C80-6DE60CBB6B2B}" destId="{06AC3C44-1558-46F8-B786-399217397C04}" srcOrd="0" destOrd="0" parTransId="{5AB21824-E0E6-4884-A129-5D3C3F7DBD14}" sibTransId="{16C13375-38E6-4EC1-96B0-B9CFF575C4A6}"/>
    <dgm:cxn modelId="{CAFB7521-C2E6-4C33-B577-6B6B28BE01D9}" srcId="{63B7C9B4-35C0-4783-9AC7-AABA55B44F84}" destId="{10E67564-A731-4036-9F53-00210BB9724B}" srcOrd="0" destOrd="0" parTransId="{52BC0CCF-CA7C-47D0-A7B4-FD377517C8C4}" sibTransId="{F79055AD-C913-4699-90A4-2B8CB1340DD5}"/>
    <dgm:cxn modelId="{78114749-A6EE-465E-BED4-BF7F45D45A72}" type="presOf" srcId="{615AFBFA-23DC-4476-A234-203578FBA50C}" destId="{537137E9-5D81-4B16-9E48-A7B7C6C2BFF2}" srcOrd="0" destOrd="0" presId="urn:microsoft.com/office/officeart/2005/8/layout/chevron2"/>
    <dgm:cxn modelId="{4B77E5F9-49BB-4E04-BB0E-0AF093F1BCF9}" type="presOf" srcId="{74423F5E-C2E6-4111-876F-F985B6EA0C98}" destId="{B76DEDD3-C65A-42D4-9D3E-D1C779F66B8B}" srcOrd="0" destOrd="0" presId="urn:microsoft.com/office/officeart/2005/8/layout/chevron2"/>
    <dgm:cxn modelId="{3ABD3F13-77CF-4C96-B9FB-77CBF8775AFB}" srcId="{827EC3FE-C63B-44E0-8FE0-5A00441368D5}" destId="{7AB79DBF-9536-4456-8729-308D9A797061}" srcOrd="0" destOrd="0" parTransId="{B1D04545-CC39-47AA-8B36-DE52B87FB834}" sibTransId="{D2E6D181-30A4-421D-A036-1674858772C7}"/>
    <dgm:cxn modelId="{E2B4ECEC-2423-429B-9B1C-A613263EB533}" srcId="{CB31725C-9B3C-495C-ADE2-D6944809E462}" destId="{63B7C9B4-35C0-4783-9AC7-AABA55B44F84}" srcOrd="0" destOrd="0" parTransId="{7C390328-7DEE-4FA6-BA11-24CD4044CF15}" sibTransId="{3720ECCB-0EA1-4600-9129-BBD0251041C3}"/>
    <dgm:cxn modelId="{0B0A230E-6CBA-4A7F-B83E-9E9583725721}" srcId="{CB31725C-9B3C-495C-ADE2-D6944809E462}" destId="{74423F5E-C2E6-4111-876F-F985B6EA0C98}" srcOrd="2" destOrd="0" parTransId="{DDE7CBDC-0D73-4A20-8398-1CCEA248B558}" sibTransId="{DB8D68F6-7A07-4055-84EB-05874837D1E3}"/>
    <dgm:cxn modelId="{59D6D54F-AE4B-49B8-885D-30030042846B}" srcId="{CB31725C-9B3C-495C-ADE2-D6944809E462}" destId="{615AFBFA-23DC-4476-A234-203578FBA50C}" srcOrd="1" destOrd="0" parTransId="{86BC8240-3F05-48B9-88AE-F21A98A0A7D4}" sibTransId="{622B9C85-3D43-4267-ADC5-B128E29EA5E3}"/>
    <dgm:cxn modelId="{DCB9B092-618D-40A2-87CC-AA4A8FC5DCBC}" srcId="{CB31725C-9B3C-495C-ADE2-D6944809E462}" destId="{827EC3FE-C63B-44E0-8FE0-5A00441368D5}" srcOrd="5" destOrd="0" parTransId="{16656A76-3BE3-42D3-903C-4779EECAADC1}" sibTransId="{ED7BE72F-C053-46E0-B2AD-2F8D03E758A1}"/>
    <dgm:cxn modelId="{216A3D3B-7D19-47F1-B8D0-91E1EBD40266}" srcId="{615AFBFA-23DC-4476-A234-203578FBA50C}" destId="{32B881FD-F4E7-4179-9985-82C5EA363C90}" srcOrd="0" destOrd="0" parTransId="{08B758CF-85E4-4785-9A0F-5F39401EB25A}" sibTransId="{48EDD093-4019-4C03-8721-1C1A3353740D}"/>
    <dgm:cxn modelId="{EF417FCF-EC7F-428D-A352-CAF6B871D70C}" type="presOf" srcId="{CB31725C-9B3C-495C-ADE2-D6944809E462}" destId="{A4FA0683-EB95-4374-B093-5089C813A724}" srcOrd="0" destOrd="0" presId="urn:microsoft.com/office/officeart/2005/8/layout/chevron2"/>
    <dgm:cxn modelId="{1CC53C22-1581-48C7-A879-F108DB8A0E99}" srcId="{74423F5E-C2E6-4111-876F-F985B6EA0C98}" destId="{8E20E311-1E6D-4675-88E3-E2B78406F9B8}" srcOrd="0" destOrd="0" parTransId="{2FF617BE-D541-41B8-ABAA-7B38065844D3}" sibTransId="{E952B62F-474D-43D1-B635-2FB1A7FB2C9C}"/>
    <dgm:cxn modelId="{3493A176-B097-4D13-B5D5-D631AED03A3E}" type="presOf" srcId="{568511C4-E6DE-48DF-9DEB-0FE3EB02ED6E}" destId="{9B141226-E868-46C7-8DDB-229FB270208C}" srcOrd="0" destOrd="0" presId="urn:microsoft.com/office/officeart/2005/8/layout/chevron2"/>
    <dgm:cxn modelId="{109455B3-911E-40BE-83E5-31A5C9BCCB42}" type="presParOf" srcId="{A4FA0683-EB95-4374-B093-5089C813A724}" destId="{926FA830-089C-4731-8C11-F1D3B3DDE5EB}" srcOrd="0" destOrd="0" presId="urn:microsoft.com/office/officeart/2005/8/layout/chevron2"/>
    <dgm:cxn modelId="{50BD8DE1-B3AE-410A-86EE-3391F933D37A}" type="presParOf" srcId="{926FA830-089C-4731-8C11-F1D3B3DDE5EB}" destId="{ACB27637-5957-4CF5-A911-187E8AA3030D}" srcOrd="0" destOrd="0" presId="urn:microsoft.com/office/officeart/2005/8/layout/chevron2"/>
    <dgm:cxn modelId="{279D9F9E-CA30-48D4-9E43-C823C2B741B6}" type="presParOf" srcId="{926FA830-089C-4731-8C11-F1D3B3DDE5EB}" destId="{84409BE1-2D1E-44F5-B785-51742AD8E214}" srcOrd="1" destOrd="0" presId="urn:microsoft.com/office/officeart/2005/8/layout/chevron2"/>
    <dgm:cxn modelId="{AB922647-E379-4D43-A709-006381C75D9C}" type="presParOf" srcId="{A4FA0683-EB95-4374-B093-5089C813A724}" destId="{801C84CA-1136-4253-8C72-DE8204FBCD5B}" srcOrd="1" destOrd="0" presId="urn:microsoft.com/office/officeart/2005/8/layout/chevron2"/>
    <dgm:cxn modelId="{851D3003-7FF1-41EB-9B3D-2B1752C71AB1}" type="presParOf" srcId="{A4FA0683-EB95-4374-B093-5089C813A724}" destId="{57A760DA-A35A-47DE-A70E-253594333ED1}" srcOrd="2" destOrd="0" presId="urn:microsoft.com/office/officeart/2005/8/layout/chevron2"/>
    <dgm:cxn modelId="{CBFCA947-0D91-420F-93C7-E28632E094C5}" type="presParOf" srcId="{57A760DA-A35A-47DE-A70E-253594333ED1}" destId="{537137E9-5D81-4B16-9E48-A7B7C6C2BFF2}" srcOrd="0" destOrd="0" presId="urn:microsoft.com/office/officeart/2005/8/layout/chevron2"/>
    <dgm:cxn modelId="{8FB3684A-35BC-4F08-AB36-EFF2B97F339A}" type="presParOf" srcId="{57A760DA-A35A-47DE-A70E-253594333ED1}" destId="{66A9C1F6-38D3-45C1-9984-EC93CD5055E6}" srcOrd="1" destOrd="0" presId="urn:microsoft.com/office/officeart/2005/8/layout/chevron2"/>
    <dgm:cxn modelId="{679FF1BE-12D9-4AE7-B5F7-002D7377846D}" type="presParOf" srcId="{A4FA0683-EB95-4374-B093-5089C813A724}" destId="{67990229-0ED6-46F3-9A76-A0F2E2B4E55B}" srcOrd="3" destOrd="0" presId="urn:microsoft.com/office/officeart/2005/8/layout/chevron2"/>
    <dgm:cxn modelId="{7A4FD827-EEF3-4E02-9B70-2C5C6EFA948C}" type="presParOf" srcId="{A4FA0683-EB95-4374-B093-5089C813A724}" destId="{73838F2C-5AEA-42D6-98DC-157BFAE1B84F}" srcOrd="4" destOrd="0" presId="urn:microsoft.com/office/officeart/2005/8/layout/chevron2"/>
    <dgm:cxn modelId="{1E893C8C-A777-4245-A873-8C81922D2209}" type="presParOf" srcId="{73838F2C-5AEA-42D6-98DC-157BFAE1B84F}" destId="{B76DEDD3-C65A-42D4-9D3E-D1C779F66B8B}" srcOrd="0" destOrd="0" presId="urn:microsoft.com/office/officeart/2005/8/layout/chevron2"/>
    <dgm:cxn modelId="{1FCFF5DB-4252-4694-AE27-A62DD1DA8657}" type="presParOf" srcId="{73838F2C-5AEA-42D6-98DC-157BFAE1B84F}" destId="{46CDD9A6-1B1C-40ED-9EC9-98BE7C3C4FC4}" srcOrd="1" destOrd="0" presId="urn:microsoft.com/office/officeart/2005/8/layout/chevron2"/>
    <dgm:cxn modelId="{448E4FC4-6E0B-46FC-B859-BCA863F1C0F7}" type="presParOf" srcId="{A4FA0683-EB95-4374-B093-5089C813A724}" destId="{922ED462-3596-451E-B68B-C8FEC887E7D5}" srcOrd="5" destOrd="0" presId="urn:microsoft.com/office/officeart/2005/8/layout/chevron2"/>
    <dgm:cxn modelId="{FCC42A4C-45C1-4980-B2F7-183A9A16879F}" type="presParOf" srcId="{A4FA0683-EB95-4374-B093-5089C813A724}" destId="{536ED879-3A19-4C70-AE2D-6AE34FCB39F3}" srcOrd="6" destOrd="0" presId="urn:microsoft.com/office/officeart/2005/8/layout/chevron2"/>
    <dgm:cxn modelId="{AA129E41-751E-4120-89DF-8A9B966837BB}" type="presParOf" srcId="{536ED879-3A19-4C70-AE2D-6AE34FCB39F3}" destId="{ECBEC8A6-0717-42C9-B99A-00916A7EA40A}" srcOrd="0" destOrd="0" presId="urn:microsoft.com/office/officeart/2005/8/layout/chevron2"/>
    <dgm:cxn modelId="{E1327449-C3E6-40EB-86ED-6FBD0153FDC7}" type="presParOf" srcId="{536ED879-3A19-4C70-AE2D-6AE34FCB39F3}" destId="{6409B3BB-9C77-4199-A72C-B423B506EE98}" srcOrd="1" destOrd="0" presId="urn:microsoft.com/office/officeart/2005/8/layout/chevron2"/>
    <dgm:cxn modelId="{9AAD926C-F37F-4CC2-A741-BC4E0C2E9705}" type="presParOf" srcId="{A4FA0683-EB95-4374-B093-5089C813A724}" destId="{BADDFBBF-7519-439C-80D4-B9A007A2BC6D}" srcOrd="7" destOrd="0" presId="urn:microsoft.com/office/officeart/2005/8/layout/chevron2"/>
    <dgm:cxn modelId="{2CC7EE1C-96F1-41C3-8992-45EBBFE1707D}" type="presParOf" srcId="{A4FA0683-EB95-4374-B093-5089C813A724}" destId="{F6C26275-53DC-4069-8AA4-3E5A0623B12E}" srcOrd="8" destOrd="0" presId="urn:microsoft.com/office/officeart/2005/8/layout/chevron2"/>
    <dgm:cxn modelId="{FBBC1B68-2D9A-4C34-AE50-653C4EF96FE7}" type="presParOf" srcId="{F6C26275-53DC-4069-8AA4-3E5A0623B12E}" destId="{97ABB896-E733-4EBC-BA88-403EF66EB17E}" srcOrd="0" destOrd="0" presId="urn:microsoft.com/office/officeart/2005/8/layout/chevron2"/>
    <dgm:cxn modelId="{4E07E6A9-6829-4A43-82A8-159D0298385E}" type="presParOf" srcId="{F6C26275-53DC-4069-8AA4-3E5A0623B12E}" destId="{9B141226-E868-46C7-8DDB-229FB270208C}" srcOrd="1" destOrd="0" presId="urn:microsoft.com/office/officeart/2005/8/layout/chevron2"/>
    <dgm:cxn modelId="{D88E69C3-3EAB-4FA0-A325-8CEF834ECE5B}" type="presParOf" srcId="{A4FA0683-EB95-4374-B093-5089C813A724}" destId="{D0119127-D80B-4535-815A-7C6A4322396A}" srcOrd="9" destOrd="0" presId="urn:microsoft.com/office/officeart/2005/8/layout/chevron2"/>
    <dgm:cxn modelId="{2AB9201A-0669-4164-9766-7EE7D6755980}" type="presParOf" srcId="{A4FA0683-EB95-4374-B093-5089C813A724}" destId="{C2B57285-3CBA-4235-A160-6267712FB646}" srcOrd="10" destOrd="0" presId="urn:microsoft.com/office/officeart/2005/8/layout/chevron2"/>
    <dgm:cxn modelId="{FDA3AF4A-8347-4D29-98FA-B0C3EBB1B369}" type="presParOf" srcId="{C2B57285-3CBA-4235-A160-6267712FB646}" destId="{33D3B38D-D7F9-4458-8C22-0C20A996BAC2}" srcOrd="0" destOrd="0" presId="urn:microsoft.com/office/officeart/2005/8/layout/chevron2"/>
    <dgm:cxn modelId="{AF51CD57-164E-494E-8568-51C769458B81}" type="presParOf" srcId="{C2B57285-3CBA-4235-A160-6267712FB646}" destId="{A8D615A8-AA7F-438B-B555-1C6EC3499456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A234-4B48-4BB2-8FE5-BB1FB88C10E0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6B14-A28D-4888-A944-55DF1B2B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A234-4B48-4BB2-8FE5-BB1FB88C10E0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6B14-A28D-4888-A944-55DF1B2B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A234-4B48-4BB2-8FE5-BB1FB88C10E0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6B14-A28D-4888-A944-55DF1B2B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A234-4B48-4BB2-8FE5-BB1FB88C10E0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6B14-A28D-4888-A944-55DF1B2B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A234-4B48-4BB2-8FE5-BB1FB88C10E0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6B14-A28D-4888-A944-55DF1B2B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A234-4B48-4BB2-8FE5-BB1FB88C10E0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6B14-A28D-4888-A944-55DF1B2B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A234-4B48-4BB2-8FE5-BB1FB88C10E0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6B14-A28D-4888-A944-55DF1B2B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A234-4B48-4BB2-8FE5-BB1FB88C10E0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6B14-A28D-4888-A944-55DF1B2B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A234-4B48-4BB2-8FE5-BB1FB88C10E0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6B14-A28D-4888-A944-55DF1B2B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A234-4B48-4BB2-8FE5-BB1FB88C10E0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6B14-A28D-4888-A944-55DF1B2B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A234-4B48-4BB2-8FE5-BB1FB88C10E0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6B14-A28D-4888-A944-55DF1B2B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5A234-4B48-4BB2-8FE5-BB1FB88C10E0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96B14-A28D-4888-A944-55DF1B2B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APRESIASI SENI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SENI BUDAYA – SMK </a:t>
            </a:r>
            <a:r>
              <a:rPr lang="en-US" dirty="0" smtClean="0"/>
              <a:t>WIDYA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228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#2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Menikmati</a:t>
            </a:r>
            <a:r>
              <a:rPr lang="en-US" b="1" dirty="0" smtClean="0"/>
              <a:t> , </a:t>
            </a:r>
            <a:r>
              <a:rPr lang="en-US" b="1" dirty="0" err="1" smtClean="0"/>
              <a:t>menghayati</a:t>
            </a:r>
            <a:r>
              <a:rPr lang="en-US" b="1" dirty="0" smtClean="0"/>
              <a:t>, </a:t>
            </a:r>
            <a:r>
              <a:rPr lang="en-US" b="1" dirty="0" err="1" smtClean="0"/>
              <a:t>menghargai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merasakan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objek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karya</a:t>
            </a:r>
            <a:r>
              <a:rPr lang="en-US" b="1" dirty="0" smtClean="0"/>
              <a:t> </a:t>
            </a:r>
            <a:r>
              <a:rPr lang="en-US" b="1" dirty="0" err="1" smtClean="0"/>
              <a:t>seni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tepat</a:t>
            </a:r>
            <a:r>
              <a:rPr lang="en-US" b="1" dirty="0" smtClean="0"/>
              <a:t> </a:t>
            </a:r>
            <a:r>
              <a:rPr lang="en-US" b="1" dirty="0" err="1" smtClean="0"/>
              <a:t>lagi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mencermati</a:t>
            </a:r>
            <a:r>
              <a:rPr lang="en-US" b="1" dirty="0" smtClean="0"/>
              <a:t> </a:t>
            </a:r>
            <a:r>
              <a:rPr lang="en-US" b="1" dirty="0" err="1" smtClean="0"/>
              <a:t>karya</a:t>
            </a:r>
            <a:r>
              <a:rPr lang="en-US" b="1" dirty="0" smtClean="0"/>
              <a:t> </a:t>
            </a:r>
            <a:r>
              <a:rPr lang="en-US" b="1" dirty="0" err="1" smtClean="0"/>
              <a:t>seni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mengerti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peka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segi-segi</a:t>
            </a:r>
            <a:r>
              <a:rPr lang="en-US" b="1" dirty="0" smtClean="0"/>
              <a:t> </a:t>
            </a:r>
            <a:r>
              <a:rPr lang="en-US" b="1" dirty="0" err="1" smtClean="0"/>
              <a:t>estetiknya</a:t>
            </a:r>
            <a:r>
              <a:rPr lang="en-US" b="1" dirty="0" smtClean="0"/>
              <a:t>, </a:t>
            </a:r>
            <a:r>
              <a:rPr lang="en-US" b="1" dirty="0" err="1" smtClean="0"/>
              <a:t>sehingga</a:t>
            </a:r>
            <a:r>
              <a:rPr lang="en-US" b="1" dirty="0" smtClean="0"/>
              <a:t> </a:t>
            </a:r>
            <a:r>
              <a:rPr lang="en-US" b="1" dirty="0" err="1" smtClean="0"/>
              <a:t>mampu</a:t>
            </a:r>
            <a:r>
              <a:rPr lang="en-US" b="1" dirty="0" smtClean="0"/>
              <a:t> </a:t>
            </a:r>
            <a:r>
              <a:rPr lang="en-US" b="1" dirty="0" err="1" smtClean="0"/>
              <a:t>menikmati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memaknai</a:t>
            </a:r>
            <a:r>
              <a:rPr lang="en-US" b="1" dirty="0" smtClean="0"/>
              <a:t> </a:t>
            </a:r>
            <a:r>
              <a:rPr lang="en-US" b="1" dirty="0" err="1" smtClean="0"/>
              <a:t>karya-karya</a:t>
            </a:r>
            <a:r>
              <a:rPr lang="en-US" b="1" dirty="0" smtClean="0"/>
              <a:t> </a:t>
            </a:r>
            <a:r>
              <a:rPr lang="en-US" b="1" dirty="0" err="1" smtClean="0"/>
              <a:t>tersebut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semestinya</a:t>
            </a:r>
            <a:r>
              <a:rPr lang="en-US" b="1" dirty="0" smtClean="0"/>
              <a:t>.</a:t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KEGIATAN APRESIASI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63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APRESIASI SENI</vt:lpstr>
      <vt:lpstr>DEFINISI</vt:lpstr>
      <vt:lpstr>KEGIATAN APRESIASI</vt:lpstr>
      <vt:lpstr>Slide 4</vt:lpstr>
    </vt:vector>
  </TitlesOfParts>
  <Company>http://sharingcentre.info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APRESIASI SENI</dc:title>
  <dc:creator>Activated User</dc:creator>
  <cp:lastModifiedBy>Activated User</cp:lastModifiedBy>
  <cp:revision>11</cp:revision>
  <dcterms:created xsi:type="dcterms:W3CDTF">2012-01-19T13:56:51Z</dcterms:created>
  <dcterms:modified xsi:type="dcterms:W3CDTF">2012-01-19T16:08:31Z</dcterms:modified>
</cp:coreProperties>
</file>